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520" y="-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FE60-D643-4BB3-AA33-AA81C67B1D36}" type="datetimeFigureOut">
              <a:rPr lang="en-US" smtClean="0"/>
              <a:t>7/31/14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623-6CEF-492B-8760-0AAD6BBBE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4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FE60-D643-4BB3-AA33-AA81C67B1D36}" type="datetimeFigureOut">
              <a:rPr lang="en-US" smtClean="0"/>
              <a:t>7/31/14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623-6CEF-492B-8760-0AAD6BBBE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19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FE60-D643-4BB3-AA33-AA81C67B1D36}" type="datetimeFigureOut">
              <a:rPr lang="en-US" smtClean="0"/>
              <a:t>7/31/14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623-6CEF-492B-8760-0AAD6BBBE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3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FE60-D643-4BB3-AA33-AA81C67B1D36}" type="datetimeFigureOut">
              <a:rPr lang="en-US" smtClean="0"/>
              <a:t>7/31/14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623-6CEF-492B-8760-0AAD6BBBE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4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FE60-D643-4BB3-AA33-AA81C67B1D36}" type="datetimeFigureOut">
              <a:rPr lang="en-US" smtClean="0"/>
              <a:t>7/31/14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623-6CEF-492B-8760-0AAD6BBBE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7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FE60-D643-4BB3-AA33-AA81C67B1D36}" type="datetimeFigureOut">
              <a:rPr lang="en-US" smtClean="0"/>
              <a:t>7/31/14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623-6CEF-492B-8760-0AAD6BBBE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6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FE60-D643-4BB3-AA33-AA81C67B1D36}" type="datetimeFigureOut">
              <a:rPr lang="en-US" smtClean="0"/>
              <a:t>7/31/14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623-6CEF-492B-8760-0AAD6BBBE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9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FE60-D643-4BB3-AA33-AA81C67B1D36}" type="datetimeFigureOut">
              <a:rPr lang="en-US" smtClean="0"/>
              <a:t>7/31/14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623-6CEF-492B-8760-0AAD6BBBE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71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FE60-D643-4BB3-AA33-AA81C67B1D36}" type="datetimeFigureOut">
              <a:rPr lang="en-US" smtClean="0"/>
              <a:t>7/31/14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623-6CEF-492B-8760-0AAD6BBBE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5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FE60-D643-4BB3-AA33-AA81C67B1D36}" type="datetimeFigureOut">
              <a:rPr lang="en-US" smtClean="0"/>
              <a:t>7/31/14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623-6CEF-492B-8760-0AAD6BBBE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5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FE60-D643-4BB3-AA33-AA81C67B1D36}" type="datetimeFigureOut">
              <a:rPr lang="en-US" smtClean="0"/>
              <a:t>7/31/14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623-6CEF-492B-8760-0AAD6BBBE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3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FE60-D643-4BB3-AA33-AA81C67B1D36}" type="datetimeFigureOut">
              <a:rPr lang="en-US" smtClean="0"/>
              <a:t>7/31/14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6D623-6CEF-492B-8760-0AAD6BBBE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4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52400"/>
            <a:ext cx="8839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NEED HELP UNWINDING A CROOKED PATH?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NOLA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AREA CHURCH OF CHRIST PRISON MINISTRY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272" y="4191000"/>
            <a:ext cx="3200400" cy="18466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FFFF"/>
                </a:solidFill>
              </a:rPr>
              <a:t>Program Services</a:t>
            </a:r>
          </a:p>
          <a:p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Job Placement Assistance</a:t>
            </a:r>
          </a:p>
          <a:p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Job Readiness Training</a:t>
            </a:r>
          </a:p>
          <a:p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Life Skill Classes</a:t>
            </a:r>
          </a:p>
          <a:p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Mentoring</a:t>
            </a:r>
          </a:p>
          <a:p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GED Tutoring &amp; Preparation</a:t>
            </a:r>
          </a:p>
          <a:p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Supportive Services for family</a:t>
            </a:r>
            <a:endParaRPr lang="en-US" sz="1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1434" y="3733800"/>
            <a:ext cx="3192566" cy="258532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Eligibility Requirements</a:t>
            </a:r>
            <a:r>
              <a:rPr lang="en-US" b="1" u="sng" dirty="0" smtClean="0"/>
              <a:t>:</a:t>
            </a:r>
          </a:p>
          <a:p>
            <a:r>
              <a:rPr lang="en-US" sz="1600" b="1" dirty="0" smtClean="0">
                <a:solidFill>
                  <a:srgbClr val="C6D9F1"/>
                </a:solidFill>
              </a:rPr>
              <a:t>Deemed eligible by Church of Christ Staff</a:t>
            </a:r>
          </a:p>
          <a:p>
            <a:r>
              <a:rPr lang="en-US" sz="1600" b="1" dirty="0" smtClean="0">
                <a:solidFill>
                  <a:srgbClr val="C6D9F1"/>
                </a:solidFill>
              </a:rPr>
              <a:t>At least 18 years of age</a:t>
            </a:r>
          </a:p>
          <a:p>
            <a:r>
              <a:rPr lang="en-US" sz="1600" b="1" dirty="0" smtClean="0">
                <a:solidFill>
                  <a:srgbClr val="C6D9F1"/>
                </a:solidFill>
              </a:rPr>
              <a:t>Reside in Orleans or Jefferson Parish</a:t>
            </a:r>
          </a:p>
          <a:p>
            <a:r>
              <a:rPr lang="en-US" sz="1600" b="1" dirty="0" smtClean="0">
                <a:solidFill>
                  <a:srgbClr val="C6D9F1"/>
                </a:solidFill>
              </a:rPr>
              <a:t>Released from Dept. of Corrections in the last 180 days</a:t>
            </a:r>
          </a:p>
          <a:p>
            <a:r>
              <a:rPr lang="en-US" sz="1600" b="1" dirty="0" smtClean="0">
                <a:solidFill>
                  <a:srgbClr val="C6D9F1"/>
                </a:solidFill>
              </a:rPr>
              <a:t>Cannot have been convicted of a Sex Offense</a:t>
            </a:r>
            <a:endParaRPr lang="en-US" sz="1600" b="1" dirty="0">
              <a:solidFill>
                <a:srgbClr val="C6D9F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2047" y="6271366"/>
            <a:ext cx="9136166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To complete the COC Prison Ministry enrollment, contact COC staff:</a:t>
            </a:r>
          </a:p>
          <a:p>
            <a:pPr algn="ctr"/>
            <a:r>
              <a:rPr lang="en-US" sz="1400" b="1" dirty="0" smtClean="0"/>
              <a:t>Bro. Cedric Ivory </a:t>
            </a:r>
            <a:r>
              <a:rPr lang="en-US" sz="1400" b="1" dirty="0" smtClean="0">
                <a:solidFill>
                  <a:srgbClr val="FF0000"/>
                </a:solidFill>
              </a:rPr>
              <a:t>(504) 242-2350 </a:t>
            </a:r>
            <a:r>
              <a:rPr lang="en-US" sz="1400" b="1" dirty="0" smtClean="0"/>
              <a:t>Bro. David Green </a:t>
            </a:r>
            <a:r>
              <a:rPr lang="en-US" sz="1400" b="1" dirty="0" smtClean="0">
                <a:solidFill>
                  <a:srgbClr val="FF0000"/>
                </a:solidFill>
              </a:rPr>
              <a:t>(913) 605-2495 </a:t>
            </a:r>
            <a:r>
              <a:rPr lang="en-US" sz="1400" b="1" dirty="0" smtClean="0"/>
              <a:t>Bro. R.L. Clark </a:t>
            </a:r>
            <a:r>
              <a:rPr lang="en-US" sz="1400" b="1" dirty="0" smtClean="0">
                <a:solidFill>
                  <a:srgbClr val="FF0000"/>
                </a:solidFill>
              </a:rPr>
              <a:t>(504) 246-6236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8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118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Secretary, Suzan Joseph</dc:creator>
  <cp:lastModifiedBy>Microsoft Office User</cp:lastModifiedBy>
  <cp:revision>8</cp:revision>
  <dcterms:created xsi:type="dcterms:W3CDTF">2014-03-26T17:55:02Z</dcterms:created>
  <dcterms:modified xsi:type="dcterms:W3CDTF">2014-07-31T22:56:30Z</dcterms:modified>
</cp:coreProperties>
</file>